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90" r:id="rId3"/>
    <p:sldId id="291" r:id="rId4"/>
    <p:sldId id="296" r:id="rId5"/>
    <p:sldId id="297" r:id="rId6"/>
    <p:sldId id="298" r:id="rId7"/>
    <p:sldId id="299" r:id="rId8"/>
    <p:sldId id="302" r:id="rId9"/>
    <p:sldId id="300" r:id="rId10"/>
    <p:sldId id="301" r:id="rId11"/>
    <p:sldId id="303" r:id="rId12"/>
    <p:sldId id="305" r:id="rId13"/>
    <p:sldId id="304" r:id="rId14"/>
    <p:sldId id="306" r:id="rId15"/>
  </p:sldIdLst>
  <p:sldSz cx="12192000" cy="6858000"/>
  <p:notesSz cx="6858000" cy="9144000"/>
  <p:embeddedFontLst>
    <p:embeddedFont>
      <p:font typeface="배달의민족 도현" panose="020B0600000101010101" pitchFamily="50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배달의민족 한나는 열한살" panose="020B0600000101010101" pitchFamily="50" charset="-127"/>
      <p:regular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3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18" autoAdjust="0"/>
    <p:restoredTop sz="94660"/>
  </p:normalViewPr>
  <p:slideViewPr>
    <p:cSldViewPr snapToGrid="0">
      <p:cViewPr varScale="1">
        <p:scale>
          <a:sx n="83" d="100"/>
          <a:sy n="83" d="100"/>
        </p:scale>
        <p:origin x="1800" y="82"/>
      </p:cViewPr>
      <p:guideLst>
        <p:guide pos="3840"/>
        <p:guide orient="horz" pos="213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28857-4128-4494-9A3B-A6062D223329}" type="datetimeFigureOut">
              <a:rPr lang="ko-KR" altLang="en-US" smtClean="0"/>
              <a:t>2017-11-11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2FC-C141-418A-863C-E25BFE960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9152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28857-4128-4494-9A3B-A6062D223329}" type="datetimeFigureOut">
              <a:rPr lang="ko-KR" altLang="en-US" smtClean="0"/>
              <a:t>2017-11-11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2FC-C141-418A-863C-E25BFE960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2817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28857-4128-4494-9A3B-A6062D223329}" type="datetimeFigureOut">
              <a:rPr lang="ko-KR" altLang="en-US" smtClean="0"/>
              <a:t>2017-11-11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2FC-C141-418A-863C-E25BFE960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640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28857-4128-4494-9A3B-A6062D223329}" type="datetimeFigureOut">
              <a:rPr lang="ko-KR" altLang="en-US" smtClean="0"/>
              <a:t>2017-11-11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2FC-C141-418A-863C-E25BFE960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572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28857-4128-4494-9A3B-A6062D223329}" type="datetimeFigureOut">
              <a:rPr lang="ko-KR" altLang="en-US" smtClean="0"/>
              <a:t>2017-11-11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2FC-C141-418A-863C-E25BFE960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259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28857-4128-4494-9A3B-A6062D223329}" type="datetimeFigureOut">
              <a:rPr lang="ko-KR" altLang="en-US" smtClean="0"/>
              <a:t>2017-11-11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2FC-C141-418A-863C-E25BFE960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5168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28857-4128-4494-9A3B-A6062D223329}" type="datetimeFigureOut">
              <a:rPr lang="ko-KR" altLang="en-US" smtClean="0"/>
              <a:t>2017-11-11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2FC-C141-418A-863C-E25BFE960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8980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28857-4128-4494-9A3B-A6062D223329}" type="datetimeFigureOut">
              <a:rPr lang="ko-KR" altLang="en-US" smtClean="0"/>
              <a:t>2017-11-11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2FC-C141-418A-863C-E25BFE960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4311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28857-4128-4494-9A3B-A6062D223329}" type="datetimeFigureOut">
              <a:rPr lang="ko-KR" altLang="en-US" smtClean="0"/>
              <a:t>2017-11-11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2FC-C141-418A-863C-E25BFE960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7196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28857-4128-4494-9A3B-A6062D223329}" type="datetimeFigureOut">
              <a:rPr lang="ko-KR" altLang="en-US" smtClean="0"/>
              <a:t>2017-11-11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2FC-C141-418A-863C-E25BFE960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913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28857-4128-4494-9A3B-A6062D223329}" type="datetimeFigureOut">
              <a:rPr lang="ko-KR" altLang="en-US" smtClean="0"/>
              <a:t>2017-11-11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1C2FC-C141-418A-863C-E25BFE960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308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8857-4128-4494-9A3B-A6062D223329}" type="datetimeFigureOut">
              <a:rPr lang="ko-KR" altLang="en-US" smtClean="0"/>
              <a:t>2017-11-11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F1C2FC-C141-418A-863C-E25BFE960B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6962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4359799" y="4221816"/>
            <a:ext cx="3364637" cy="932155"/>
          </a:xfrm>
          <a:prstGeom prst="rect">
            <a:avLst/>
          </a:prstGeom>
          <a:solidFill>
            <a:schemeClr val="bg1"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-375564" y="299976"/>
            <a:ext cx="12600000" cy="5197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 flipV="1">
            <a:off x="-375564" y="190500"/>
            <a:ext cx="12600000" cy="108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 flipV="1">
            <a:off x="-218242" y="450626"/>
            <a:ext cx="12600000" cy="108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 flipV="1">
            <a:off x="-375564" y="6682221"/>
            <a:ext cx="12600000" cy="108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-218242" y="6566384"/>
            <a:ext cx="12600000" cy="5197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1A3CF0A-2805-4B78-88BB-E9246EA611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3446"/>
            <a:ext cx="12192000" cy="609929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000F041-B04E-479A-A00A-F720589503A0}"/>
              </a:ext>
            </a:extLst>
          </p:cNvPr>
          <p:cNvSpPr txBox="1"/>
          <p:nvPr/>
        </p:nvSpPr>
        <p:spPr>
          <a:xfrm>
            <a:off x="9698181" y="4676722"/>
            <a:ext cx="4987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안드로이드 스쿨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DB2A80-F5C5-43C7-A63C-8B39C8FFA54A}"/>
              </a:ext>
            </a:extLst>
          </p:cNvPr>
          <p:cNvSpPr txBox="1"/>
          <p:nvPr/>
        </p:nvSpPr>
        <p:spPr>
          <a:xfrm>
            <a:off x="9388449" y="5436887"/>
            <a:ext cx="4987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신대호</a:t>
            </a:r>
            <a:r>
              <a:rPr lang="en-US" altLang="ko-KR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김재호 </a:t>
            </a:r>
            <a:r>
              <a:rPr lang="ko-KR" altLang="en-US" dirty="0" err="1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이경석</a:t>
            </a:r>
            <a:endParaRPr lang="ko-KR" altLang="en-US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64DA17-4E33-49F7-9344-55837860E49E}"/>
              </a:ext>
            </a:extLst>
          </p:cNvPr>
          <p:cNvSpPr txBox="1"/>
          <p:nvPr/>
        </p:nvSpPr>
        <p:spPr>
          <a:xfrm>
            <a:off x="4528334" y="2274932"/>
            <a:ext cx="31378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어디야</a:t>
            </a:r>
          </a:p>
        </p:txBody>
      </p:sp>
    </p:spTree>
    <p:extLst>
      <p:ext uri="{BB962C8B-B14F-4D97-AF65-F5344CB8AC3E}">
        <p14:creationId xmlns:p14="http://schemas.microsoft.com/office/powerpoint/2010/main" val="593376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362E57-0202-4E41-9D99-FDBD9E86A8C2}"/>
              </a:ext>
            </a:extLst>
          </p:cNvPr>
          <p:cNvSpPr txBox="1"/>
          <p:nvPr/>
        </p:nvSpPr>
        <p:spPr>
          <a:xfrm>
            <a:off x="1338030" y="1021221"/>
            <a:ext cx="970597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marR="0" lvl="0" indent="-114300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ko-KR" altLang="en-US" sz="6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모임장소를 아예 </a:t>
            </a:r>
            <a:endParaRPr kumimoji="0" lang="en-US" altLang="ko-KR" sz="6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marR="0" lvl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sz="6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		</a:t>
            </a:r>
            <a:r>
              <a:rPr kumimoji="0" lang="ko-KR" altLang="en-US" sz="6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지도에 찍어버리자</a:t>
            </a:r>
            <a:endParaRPr kumimoji="0" lang="en-US" altLang="ko-KR" sz="6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marR="0" lvl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ko-KR" sz="60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marR="0" lvl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sz="6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2. </a:t>
            </a:r>
            <a:r>
              <a:rPr lang="ko-KR" altLang="en-US" sz="6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같은 방 사람들의 위치를 </a:t>
            </a:r>
            <a:r>
              <a:rPr lang="en-US" altLang="ko-KR" sz="6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			</a:t>
            </a:r>
            <a:r>
              <a:rPr lang="ko-KR" altLang="en-US" sz="6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실시간으로 찍어버리자</a:t>
            </a:r>
            <a:endParaRPr kumimoji="0" lang="en-US" altLang="ko-KR" sz="6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8055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7EDD2C0-B54C-48D5-9325-BA7236322F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6029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725010-2FC9-4F98-9B7B-2DD294A9CD4B}"/>
              </a:ext>
            </a:extLst>
          </p:cNvPr>
          <p:cNvSpPr txBox="1"/>
          <p:nvPr/>
        </p:nvSpPr>
        <p:spPr>
          <a:xfrm>
            <a:off x="-2967640" y="90530"/>
            <a:ext cx="97059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와이어프레임</a:t>
            </a:r>
            <a:endParaRPr kumimoji="0" lang="ko-KR" altLang="en-US" sz="16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4280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213BC6E-9B55-4736-822B-74A60B7DA5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65" t="16480" r="13971" b="12148"/>
          <a:stretch/>
        </p:blipFill>
        <p:spPr>
          <a:xfrm>
            <a:off x="0" y="-1"/>
            <a:ext cx="12192000" cy="692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775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A5C3A00B-1F30-4DF0-B3C3-837897C1F8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93" b="4444"/>
          <a:stretch/>
        </p:blipFill>
        <p:spPr>
          <a:xfrm>
            <a:off x="0" y="860612"/>
            <a:ext cx="12192000" cy="59973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274BA5B-188A-4E17-A6F9-12461FF58E02}"/>
              </a:ext>
            </a:extLst>
          </p:cNvPr>
          <p:cNvSpPr txBox="1"/>
          <p:nvPr/>
        </p:nvSpPr>
        <p:spPr>
          <a:xfrm>
            <a:off x="-4223784" y="90530"/>
            <a:ext cx="97059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IA</a:t>
            </a:r>
            <a:endParaRPr kumimoji="0" lang="ko-KR" altLang="en-US" sz="16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5076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274BA5B-188A-4E17-A6F9-12461FF58E02}"/>
              </a:ext>
            </a:extLst>
          </p:cNvPr>
          <p:cNvSpPr txBox="1"/>
          <p:nvPr/>
        </p:nvSpPr>
        <p:spPr>
          <a:xfrm>
            <a:off x="-3549532" y="90530"/>
            <a:ext cx="97059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시연영상</a:t>
            </a:r>
            <a:endParaRPr kumimoji="0" lang="ko-KR" altLang="en-US" sz="16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2" name="어디야">
            <a:hlinkClick r:id="" action="ppaction://media"/>
            <a:extLst>
              <a:ext uri="{FF2B5EF4-FFF2-40B4-BE49-F238E27FC236}">
                <a16:creationId xmlns:a16="http://schemas.microsoft.com/office/drawing/2014/main" id="{3E69BF64-850B-4DC4-BD58-8A7D276BD2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8933" y="921527"/>
            <a:ext cx="10578653" cy="5119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799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2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55785" y="1829090"/>
            <a:ext cx="9705975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99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기획배경</a:t>
            </a:r>
            <a:endParaRPr kumimoji="0" lang="ko-KR" altLang="en-US" sz="16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7866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51599" y="1044000"/>
            <a:ext cx="97059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9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돈으로 살수 </a:t>
            </a:r>
            <a:r>
              <a:rPr lang="ko-KR" altLang="en-US" sz="96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없는것</a:t>
            </a:r>
            <a:r>
              <a:rPr lang="ko-KR" altLang="en-US" sz="9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en-US" altLang="ko-KR" sz="9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?</a:t>
            </a:r>
            <a:endParaRPr kumimoji="0" lang="ko-KR" altLang="en-US" sz="9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8108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51599" y="1044000"/>
            <a:ext cx="970597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9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돈으로 살수 </a:t>
            </a:r>
            <a:r>
              <a:rPr lang="ko-KR" altLang="en-US" sz="96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없는것</a:t>
            </a:r>
            <a:r>
              <a:rPr lang="ko-KR" altLang="en-US" sz="9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en-US" altLang="ko-KR" sz="9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?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9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9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시간</a:t>
            </a:r>
            <a:r>
              <a:rPr lang="en-US" altLang="ko-KR" sz="9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!</a:t>
            </a:r>
            <a:endParaRPr kumimoji="0" lang="ko-KR" altLang="en-US" sz="9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1590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51599" y="1044000"/>
            <a:ext cx="97059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동창모임</a:t>
            </a:r>
            <a:r>
              <a:rPr kumimoji="0" lang="en-US" altLang="ko-KR" sz="6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kumimoji="0" lang="ko-KR" altLang="en-US" sz="6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친구약속</a:t>
            </a:r>
            <a:r>
              <a:rPr kumimoji="0" lang="en-US" altLang="ko-KR" sz="6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kumimoji="0" lang="ko-KR" altLang="en-US" sz="6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학원 등등</a:t>
            </a:r>
          </a:p>
        </p:txBody>
      </p:sp>
    </p:spTree>
    <p:extLst>
      <p:ext uri="{BB962C8B-B14F-4D97-AF65-F5344CB8AC3E}">
        <p14:creationId xmlns:p14="http://schemas.microsoft.com/office/powerpoint/2010/main" val="708738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51599" y="1044000"/>
            <a:ext cx="97059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동창모임</a:t>
            </a:r>
            <a:r>
              <a:rPr kumimoji="0" lang="en-US" altLang="ko-KR" sz="6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kumimoji="0" lang="ko-KR" altLang="en-US" sz="6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친구약속</a:t>
            </a:r>
            <a:r>
              <a:rPr kumimoji="0" lang="en-US" altLang="ko-KR" sz="6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kumimoji="0" lang="ko-KR" altLang="en-US" sz="6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학원 등등</a:t>
            </a:r>
          </a:p>
        </p:txBody>
      </p:sp>
      <p:pic>
        <p:nvPicPr>
          <p:cNvPr id="1026" name="Picture 2" descr="사람아이콘에 대한 이미지 검색결과">
            <a:extLst>
              <a:ext uri="{FF2B5EF4-FFF2-40B4-BE49-F238E27FC236}">
                <a16:creationId xmlns:a16="http://schemas.microsoft.com/office/drawing/2014/main" id="{6126A01D-0EF0-4A43-ACF3-69A89AEF02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05" y="3196700"/>
            <a:ext cx="1761340" cy="2429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사람아이콘에 대한 이미지 검색결과">
            <a:extLst>
              <a:ext uri="{FF2B5EF4-FFF2-40B4-BE49-F238E27FC236}">
                <a16:creationId xmlns:a16="http://schemas.microsoft.com/office/drawing/2014/main" id="{83B58E1D-C5DA-4D03-BFA1-0609E79825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1349" y="3196700"/>
            <a:ext cx="1761340" cy="2429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사람아이콘에 대한 이미지 검색결과">
            <a:extLst>
              <a:ext uri="{FF2B5EF4-FFF2-40B4-BE49-F238E27FC236}">
                <a16:creationId xmlns:a16="http://schemas.microsoft.com/office/drawing/2014/main" id="{FF1C1CF7-D04A-4328-BA26-2B35F7A27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0477" y="3196700"/>
            <a:ext cx="1761340" cy="2429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사람아이콘에 대한 이미지 검색결과">
            <a:extLst>
              <a:ext uri="{FF2B5EF4-FFF2-40B4-BE49-F238E27FC236}">
                <a16:creationId xmlns:a16="http://schemas.microsoft.com/office/drawing/2014/main" id="{C9A65964-3B51-47A8-819E-DBB906AC7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2221" y="3196700"/>
            <a:ext cx="1761340" cy="2429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사람아이콘에 대한 이미지 검색결과">
            <a:extLst>
              <a:ext uri="{FF2B5EF4-FFF2-40B4-BE49-F238E27FC236}">
                <a16:creationId xmlns:a16="http://schemas.microsoft.com/office/drawing/2014/main" id="{31690CE1-EA0C-447F-9032-E412324F93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3093" y="3196700"/>
            <a:ext cx="1761340" cy="2429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사람아이콘에 대한 이미지 검색결과">
            <a:extLst>
              <a:ext uri="{FF2B5EF4-FFF2-40B4-BE49-F238E27FC236}">
                <a16:creationId xmlns:a16="http://schemas.microsoft.com/office/drawing/2014/main" id="{DC6E80BD-9543-4860-80E5-C042D9CF1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3965" y="3196700"/>
            <a:ext cx="1761340" cy="2429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사람아이콘에 대한 이미지 검색결과">
            <a:extLst>
              <a:ext uri="{FF2B5EF4-FFF2-40B4-BE49-F238E27FC236}">
                <a16:creationId xmlns:a16="http://schemas.microsoft.com/office/drawing/2014/main" id="{8F2231AE-6EEA-47E1-9590-4CB0FF9BC6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4837" y="3196700"/>
            <a:ext cx="1761340" cy="2429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사람아이콘에 대한 이미지 검색결과">
            <a:extLst>
              <a:ext uri="{FF2B5EF4-FFF2-40B4-BE49-F238E27FC236}">
                <a16:creationId xmlns:a16="http://schemas.microsoft.com/office/drawing/2014/main" id="{8BDE106A-D1FE-4C58-8C62-C1F47BA6D0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5709" y="3196700"/>
            <a:ext cx="1761340" cy="2429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사람아이콘에 대한 이미지 검색결과">
            <a:extLst>
              <a:ext uri="{FF2B5EF4-FFF2-40B4-BE49-F238E27FC236}">
                <a16:creationId xmlns:a16="http://schemas.microsoft.com/office/drawing/2014/main" id="{B4C315A0-C222-4C2E-93E5-8197DB5BD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6581" y="3196700"/>
            <a:ext cx="1761340" cy="2429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사람아이콘에 대한 이미지 검색결과">
            <a:extLst>
              <a:ext uri="{FF2B5EF4-FFF2-40B4-BE49-F238E27FC236}">
                <a16:creationId xmlns:a16="http://schemas.microsoft.com/office/drawing/2014/main" id="{3D667F28-27E6-4FD5-A77B-6801BF1115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7450" y="3196700"/>
            <a:ext cx="1761340" cy="2429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8F2B5207-F183-41FB-9B31-1469733C01ED}"/>
              </a:ext>
            </a:extLst>
          </p:cNvPr>
          <p:cNvSpPr/>
          <p:nvPr/>
        </p:nvSpPr>
        <p:spPr>
          <a:xfrm>
            <a:off x="8096435" y="2734322"/>
            <a:ext cx="3302493" cy="251238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1520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사람아이콘에 대한 이미지 검색결과">
            <a:extLst>
              <a:ext uri="{FF2B5EF4-FFF2-40B4-BE49-F238E27FC236}">
                <a16:creationId xmlns:a16="http://schemas.microsoft.com/office/drawing/2014/main" id="{6126A01D-0EF0-4A43-ACF3-69A89AEF02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021" y="2326688"/>
            <a:ext cx="1761340" cy="2429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사람아이콘에 대한 이미지 검색결과">
            <a:extLst>
              <a:ext uri="{FF2B5EF4-FFF2-40B4-BE49-F238E27FC236}">
                <a16:creationId xmlns:a16="http://schemas.microsoft.com/office/drawing/2014/main" id="{FF1C1CF7-D04A-4328-BA26-2B35F7A27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9661" y="2326689"/>
            <a:ext cx="1761340" cy="2429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말풍선: 사각형 2">
            <a:extLst>
              <a:ext uri="{FF2B5EF4-FFF2-40B4-BE49-F238E27FC236}">
                <a16:creationId xmlns:a16="http://schemas.microsoft.com/office/drawing/2014/main" id="{90BD2070-1130-4AE4-91CE-E31D7387CEF2}"/>
              </a:ext>
            </a:extLst>
          </p:cNvPr>
          <p:cNvSpPr/>
          <p:nvPr/>
        </p:nvSpPr>
        <p:spPr>
          <a:xfrm>
            <a:off x="2703411" y="1056442"/>
            <a:ext cx="2778710" cy="1633491"/>
          </a:xfrm>
          <a:prstGeom prst="wedgeRectCallout">
            <a:avLst>
              <a:gd name="adj1" fmla="val -41600"/>
              <a:gd name="adj2" fmla="val 80978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어디야</a:t>
            </a:r>
            <a:r>
              <a:rPr lang="en-US" altLang="ko-KR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  <a:endParaRPr lang="ko-KR" altLang="en-US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말풍선: 사각형 14">
            <a:extLst>
              <a:ext uri="{FF2B5EF4-FFF2-40B4-BE49-F238E27FC236}">
                <a16:creationId xmlns:a16="http://schemas.microsoft.com/office/drawing/2014/main" id="{6428ACE6-6919-4283-BBB5-AAD3698AE0FE}"/>
              </a:ext>
            </a:extLst>
          </p:cNvPr>
          <p:cNvSpPr/>
          <p:nvPr/>
        </p:nvSpPr>
        <p:spPr>
          <a:xfrm>
            <a:off x="6184937" y="1056442"/>
            <a:ext cx="2778710" cy="1633491"/>
          </a:xfrm>
          <a:prstGeom prst="wedgeRectCallout">
            <a:avLst>
              <a:gd name="adj1" fmla="val 42426"/>
              <a:gd name="adj2" fmla="val 70108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거의 다 </a:t>
            </a:r>
            <a:r>
              <a:rPr lang="ko-KR" altLang="en-US" dirty="0" err="1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왔어</a:t>
            </a:r>
            <a:endParaRPr lang="en-US" altLang="ko-KR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버스 </a:t>
            </a:r>
            <a:r>
              <a:rPr lang="ko-KR" altLang="en-US" dirty="0" err="1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탔어</a:t>
            </a:r>
            <a:endParaRPr lang="en-US" altLang="ko-KR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지하철 </a:t>
            </a:r>
            <a:r>
              <a:rPr lang="ko-KR" altLang="en-US" dirty="0" err="1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탔어</a:t>
            </a:r>
            <a:endParaRPr lang="en-US" altLang="ko-KR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 사고가 나서</a:t>
            </a:r>
            <a:r>
              <a:rPr lang="en-US" altLang="ko-KR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...</a:t>
            </a:r>
            <a:endParaRPr lang="ko-KR" altLang="en-US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5222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사람아이콘에 대한 이미지 검색결과">
            <a:extLst>
              <a:ext uri="{FF2B5EF4-FFF2-40B4-BE49-F238E27FC236}">
                <a16:creationId xmlns:a16="http://schemas.microsoft.com/office/drawing/2014/main" id="{6126A01D-0EF0-4A43-ACF3-69A89AEF02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021" y="2326688"/>
            <a:ext cx="1761340" cy="2429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사람아이콘에 대한 이미지 검색결과">
            <a:extLst>
              <a:ext uri="{FF2B5EF4-FFF2-40B4-BE49-F238E27FC236}">
                <a16:creationId xmlns:a16="http://schemas.microsoft.com/office/drawing/2014/main" id="{FF1C1CF7-D04A-4328-BA26-2B35F7A27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9661" y="2326689"/>
            <a:ext cx="1761340" cy="2429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말풍선: 사각형 2">
            <a:extLst>
              <a:ext uri="{FF2B5EF4-FFF2-40B4-BE49-F238E27FC236}">
                <a16:creationId xmlns:a16="http://schemas.microsoft.com/office/drawing/2014/main" id="{90BD2070-1130-4AE4-91CE-E31D7387CEF2}"/>
              </a:ext>
            </a:extLst>
          </p:cNvPr>
          <p:cNvSpPr/>
          <p:nvPr/>
        </p:nvSpPr>
        <p:spPr>
          <a:xfrm>
            <a:off x="2703411" y="1056442"/>
            <a:ext cx="2778710" cy="1633491"/>
          </a:xfrm>
          <a:prstGeom prst="wedgeRectCallout">
            <a:avLst>
              <a:gd name="adj1" fmla="val -41600"/>
              <a:gd name="adj2" fmla="val 80978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모임 장소 올렸다</a:t>
            </a:r>
            <a:r>
              <a:rPr lang="en-US" altLang="ko-KR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말풍선: 사각형 14">
            <a:extLst>
              <a:ext uri="{FF2B5EF4-FFF2-40B4-BE49-F238E27FC236}">
                <a16:creationId xmlns:a16="http://schemas.microsoft.com/office/drawing/2014/main" id="{6428ACE6-6919-4283-BBB5-AAD3698AE0FE}"/>
              </a:ext>
            </a:extLst>
          </p:cNvPr>
          <p:cNvSpPr/>
          <p:nvPr/>
        </p:nvSpPr>
        <p:spPr>
          <a:xfrm>
            <a:off x="6184937" y="1056442"/>
            <a:ext cx="2778710" cy="1633491"/>
          </a:xfrm>
          <a:prstGeom prst="wedgeRectCallout">
            <a:avLst>
              <a:gd name="adj1" fmla="val 42426"/>
              <a:gd name="adj2" fmla="val 70108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거기가 어디야</a:t>
            </a:r>
            <a:r>
              <a:rPr lang="en-US" altLang="ko-KR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나 카톡에서 </a:t>
            </a:r>
            <a:r>
              <a:rPr lang="ko-KR" altLang="en-US" dirty="0" err="1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못찾겠어</a:t>
            </a:r>
            <a:endParaRPr lang="ko-KR" altLang="en-US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7466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55785" y="1829090"/>
            <a:ext cx="9705975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99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분노</a:t>
            </a:r>
            <a:endParaRPr kumimoji="0" lang="ko-KR" altLang="en-US" sz="16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07681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59</Words>
  <Application>Microsoft Office PowerPoint</Application>
  <PresentationFormat>와이드스크린</PresentationFormat>
  <Paragraphs>26</Paragraphs>
  <Slides>14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배달의민족 도현</vt:lpstr>
      <vt:lpstr>Arial</vt:lpstr>
      <vt:lpstr>맑은 고딕</vt:lpstr>
      <vt:lpstr>배달의민족 한나는 열한살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KimJaeho</dc:creator>
  <cp:lastModifiedBy>KimJaeho</cp:lastModifiedBy>
  <cp:revision>34</cp:revision>
  <dcterms:created xsi:type="dcterms:W3CDTF">2017-05-29T10:25:15Z</dcterms:created>
  <dcterms:modified xsi:type="dcterms:W3CDTF">2017-11-10T21:15:57Z</dcterms:modified>
</cp:coreProperties>
</file>

<file path=docProps/thumbnail.jpeg>
</file>